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2" r:id="rId4"/>
    <p:sldId id="293" r:id="rId5"/>
    <p:sldId id="263" r:id="rId6"/>
    <p:sldId id="264" r:id="rId7"/>
    <p:sldId id="265" r:id="rId8"/>
    <p:sldId id="272" r:id="rId9"/>
    <p:sldId id="270" r:id="rId10"/>
    <p:sldId id="269" r:id="rId11"/>
    <p:sldId id="295" r:id="rId12"/>
    <p:sldId id="294" r:id="rId13"/>
    <p:sldId id="296" r:id="rId1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75" autoAdjust="0"/>
  </p:normalViewPr>
  <p:slideViewPr>
    <p:cSldViewPr>
      <p:cViewPr varScale="1">
        <p:scale>
          <a:sx n="51" d="100"/>
          <a:sy n="51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19AE4-AB37-4612-84A0-CBF3A4B2A733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E0027-B17D-4422-9D02-95175FFAF0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20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スライドマスタにも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0027-B17D-4422-9D02-95175FFAF0F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0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22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83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17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団体名：スライドマスタへ入力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47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66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86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3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26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6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3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36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3610-2C8F-4756-AEBA-E341F89858E6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 smtClean="0"/>
              <a:t>団体名：スライドマスタへ入力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B7F37-56C7-4787-A6A9-7169BB073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77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 smtClean="0"/>
              <a:t>SDGs</a:t>
            </a:r>
            <a:r>
              <a:rPr lang="ja-JP" altLang="ja-JP" b="1" dirty="0" smtClean="0"/>
              <a:t>実践研修</a:t>
            </a:r>
            <a:r>
              <a:rPr lang="en-US" altLang="ja-JP" b="1" smtClean="0"/>
              <a:t/>
            </a:r>
            <a:br>
              <a:rPr lang="en-US" altLang="ja-JP" b="1" smtClean="0"/>
            </a:br>
            <a:r>
              <a:rPr kumimoji="1" lang="ja-JP" altLang="en-US" smtClean="0"/>
              <a:t>事前</a:t>
            </a:r>
            <a:r>
              <a:rPr kumimoji="1" lang="ja-JP" altLang="en-US" dirty="0" smtClean="0"/>
              <a:t>課題フォーマット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団体名</a:t>
            </a:r>
            <a:r>
              <a:rPr lang="ja-JP" altLang="en-US" dirty="0">
                <a:solidFill>
                  <a:schemeClr val="tx1"/>
                </a:solidFill>
              </a:rPr>
              <a:t>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63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重点活動④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2230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中期目標</a:t>
            </a:r>
            <a:r>
              <a:rPr kumimoji="1" lang="en-US" altLang="ja-JP" dirty="0" smtClean="0"/>
              <a:t>SWOT</a:t>
            </a:r>
            <a:r>
              <a:rPr kumimoji="1" lang="ja-JP" altLang="en-US" dirty="0" smtClean="0"/>
              <a:t>分析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7544" y="1268760"/>
            <a:ext cx="4114800" cy="25488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r>
              <a:rPr lang="ja-JP" altLang="en-US" sz="1200" dirty="0" smtClean="0"/>
              <a:t>テキスト</a:t>
            </a:r>
            <a:endParaRPr lang="ja-JP" altLang="en-US" sz="1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7544" y="3832448"/>
            <a:ext cx="4114800" cy="25488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r>
              <a:rPr lang="ja-JP" altLang="en-US" sz="1200" dirty="0"/>
              <a:t>テキスト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61656" y="1268760"/>
            <a:ext cx="4114800" cy="25488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endParaRPr lang="ja-JP" altLang="en-US" sz="12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572000" y="3832448"/>
            <a:ext cx="4114800" cy="25488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r>
              <a:rPr lang="ja-JP" altLang="en-US" sz="1200" dirty="0" smtClean="0"/>
              <a:t>テキスト</a:t>
            </a:r>
            <a:endParaRPr lang="en-US" altLang="ja-JP" sz="1200" dirty="0" smtClean="0"/>
          </a:p>
          <a:p>
            <a:r>
              <a:rPr lang="ja-JP" altLang="en-US" sz="1200" dirty="0"/>
              <a:t>テキスト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/>
              <a:t>必ず</a:t>
            </a:r>
            <a:r>
              <a:rPr lang="en-US" altLang="ja-JP" sz="2000" dirty="0"/>
              <a:t>1</a:t>
            </a:r>
            <a:r>
              <a:rPr lang="ja-JP" altLang="en-US" sz="2000" dirty="0" smtClean="0"/>
              <a:t>枚に収めてください。</a:t>
            </a: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A41</a:t>
            </a:r>
            <a:r>
              <a:rPr lang="ja-JP" altLang="en-US" sz="2000" dirty="0" smtClean="0"/>
              <a:t>枚へ出力印刷をしてワークショップ用に準備します。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※</a:t>
            </a:r>
            <a:r>
              <a:rPr lang="ja-JP" altLang="en-US" sz="2000" dirty="0" smtClean="0"/>
              <a:t>既存</a:t>
            </a:r>
            <a:r>
              <a:rPr lang="ja-JP" altLang="en-US" sz="2000" dirty="0"/>
              <a:t>ものがある場合は、そちらを</a:t>
            </a:r>
            <a:r>
              <a:rPr lang="en-US" altLang="ja-JP" sz="2000" dirty="0"/>
              <a:t>PDF</a:t>
            </a:r>
            <a:r>
              <a:rPr lang="ja-JP" altLang="en-US" sz="2000" dirty="0"/>
              <a:t>形式にてデータで提出いただくので構いません。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130380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活動国の</a:t>
            </a:r>
            <a:r>
              <a:rPr kumimoji="1" lang="en-US" altLang="ja-JP" dirty="0" smtClean="0"/>
              <a:t>SDGs</a:t>
            </a:r>
            <a:r>
              <a:rPr kumimoji="1" lang="ja-JP" altLang="en-US" dirty="0" smtClean="0"/>
              <a:t>施策、取組み状況①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国名（日本以外に活動地がある場合のみ記入してください）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/>
              <a:t>必ず</a:t>
            </a:r>
            <a:r>
              <a:rPr lang="en-US" altLang="ja-JP" sz="2000" dirty="0"/>
              <a:t>1</a:t>
            </a:r>
            <a:r>
              <a:rPr lang="ja-JP" altLang="en-US" sz="2000" dirty="0" smtClean="0"/>
              <a:t>枚に収めてください。</a:t>
            </a: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A41</a:t>
            </a:r>
            <a:r>
              <a:rPr lang="ja-JP" altLang="en-US" sz="2000" dirty="0" smtClean="0"/>
              <a:t>枚へ出力印刷をしてワークショップ用に準備します。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676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活動国の</a:t>
            </a:r>
            <a:r>
              <a:rPr kumimoji="1" lang="en-US" altLang="ja-JP" dirty="0" smtClean="0"/>
              <a:t>SDGs</a:t>
            </a:r>
            <a:r>
              <a:rPr kumimoji="1" lang="ja-JP" altLang="en-US" dirty="0" smtClean="0"/>
              <a:t>施策、取組み状況②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国名（日本以外に活動地がある場合のみ記入してください）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/>
              <a:t>必ず</a:t>
            </a:r>
            <a:r>
              <a:rPr lang="en-US" altLang="ja-JP" sz="2000" dirty="0"/>
              <a:t>1</a:t>
            </a:r>
            <a:r>
              <a:rPr lang="ja-JP" altLang="en-US" sz="2000" dirty="0" smtClean="0"/>
              <a:t>枚に収めてください。</a:t>
            </a: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A41</a:t>
            </a:r>
            <a:r>
              <a:rPr lang="ja-JP" altLang="en-US" sz="2000" dirty="0" smtClean="0"/>
              <a:t>枚へ出力印刷をしてワークショップ用に準備します。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79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ビジョン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/>
              <a:t>必ず</a:t>
            </a:r>
            <a:r>
              <a:rPr lang="en-US" altLang="ja-JP" sz="2000" dirty="0"/>
              <a:t>1</a:t>
            </a:r>
            <a:r>
              <a:rPr lang="ja-JP" altLang="en-US" sz="2000" dirty="0" smtClean="0"/>
              <a:t>枚に収めてください。</a:t>
            </a: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995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ミッション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/>
              <a:t>必ず</a:t>
            </a:r>
            <a:r>
              <a:rPr lang="en-US" altLang="ja-JP" sz="2000" dirty="0"/>
              <a:t>1</a:t>
            </a:r>
            <a:r>
              <a:rPr lang="ja-JP" altLang="en-US" sz="2000" dirty="0" smtClean="0"/>
              <a:t>枚に収めてください。</a:t>
            </a: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7062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バリュー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/>
              <a:t>必ず</a:t>
            </a:r>
            <a:r>
              <a:rPr lang="en-US" altLang="ja-JP" sz="2000" dirty="0"/>
              <a:t>1</a:t>
            </a:r>
            <a:r>
              <a:rPr lang="ja-JP" altLang="en-US" sz="2000" dirty="0" smtClean="0"/>
              <a:t>枚に収めてください。</a:t>
            </a: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1557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中長期</a:t>
            </a:r>
            <a:r>
              <a:rPr kumimoji="1" lang="ja-JP" altLang="en-US" dirty="0" smtClean="0"/>
              <a:t>目標　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枚目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3491880" y="6237312"/>
            <a:ext cx="3945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/>
              <a:t>対象期間</a:t>
            </a:r>
            <a:r>
              <a:rPr lang="ja-JP" altLang="en-US" sz="2400" b="1" dirty="0" smtClean="0"/>
              <a:t>：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年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月～　年　月</a:t>
            </a:r>
            <a:endParaRPr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347298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中長期</a:t>
            </a:r>
            <a:r>
              <a:rPr kumimoji="1" lang="ja-JP" altLang="en-US" dirty="0" smtClean="0"/>
              <a:t>目標　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枚目</a:t>
            </a:r>
            <a:r>
              <a:rPr kumimoji="1" lang="ja-JP" altLang="en-US" sz="3200" dirty="0" smtClean="0">
                <a:solidFill>
                  <a:schemeClr val="bg1">
                    <a:lumMod val="65000"/>
                  </a:schemeClr>
                </a:solidFill>
              </a:rPr>
              <a:t>（必要な場合）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5254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重点活動①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9273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重点活動②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2164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重点活動③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5496" y="44624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 smtClean="0"/>
              <a:t>JANIC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A4</a:t>
            </a:r>
            <a:r>
              <a:rPr lang="ja-JP" altLang="en-US" sz="2000" dirty="0" smtClean="0"/>
              <a:t>四つ切印刷をしてワークショップ用に準備します。フォントサイズはお任せしますが、四つ切印刷で読める範囲のサイズでの作成をお願いします。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2230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485</Words>
  <Application>Microsoft Office PowerPoint</Application>
  <PresentationFormat>画面に合わせる (4:3)</PresentationFormat>
  <Paragraphs>44</Paragraphs>
  <Slides>13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SDGs実践研修 事前課題フォーマット</vt:lpstr>
      <vt:lpstr>ビジョン</vt:lpstr>
      <vt:lpstr>ミッション</vt:lpstr>
      <vt:lpstr>バリュー</vt:lpstr>
      <vt:lpstr>中長期目標　1枚目</vt:lpstr>
      <vt:lpstr>中長期目標　2枚目（必要な場合）</vt:lpstr>
      <vt:lpstr>重点活動①</vt:lpstr>
      <vt:lpstr>重点活動②</vt:lpstr>
      <vt:lpstr>重点活動③</vt:lpstr>
      <vt:lpstr>重点活動④</vt:lpstr>
      <vt:lpstr>中期目標SWOT分析</vt:lpstr>
      <vt:lpstr>活動国のSDGs施策、取組み状況①</vt:lpstr>
      <vt:lpstr>活動国のSDGs施策、取組み状況②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事前課題</dc:title>
  <dc:creator>janic</dc:creator>
  <cp:lastModifiedBy>janic</cp:lastModifiedBy>
  <cp:revision>24</cp:revision>
  <cp:lastPrinted>2017-11-24T05:46:26Z</cp:lastPrinted>
  <dcterms:created xsi:type="dcterms:W3CDTF">2017-11-23T12:31:02Z</dcterms:created>
  <dcterms:modified xsi:type="dcterms:W3CDTF">2018-03-22T06:47:55Z</dcterms:modified>
</cp:coreProperties>
</file>